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2" r:id="rId4"/>
    <p:sldId id="261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57" r:id="rId13"/>
    <p:sldId id="270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1182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Яркие детские фоны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26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714356"/>
            <a:ext cx="7772400" cy="785818"/>
          </a:xfrm>
        </p:spPr>
        <p:txBody>
          <a:bodyPr>
            <a:normAutofit/>
          </a:bodyPr>
          <a:lstStyle/>
          <a:p>
            <a:r>
              <a:rPr lang="ru-RU" sz="1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Муниципальное бюджетное дошкольное образовательное учреждение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«Детский сад № 458 г.Челябинска»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14414" y="2714620"/>
            <a:ext cx="6557986" cy="785818"/>
          </a:xfrm>
        </p:spPr>
        <p:txBody>
          <a:bodyPr>
            <a:normAutofit fontScale="92500"/>
          </a:bodyPr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«МЫ В  ПРОФЕССИИ ИГРАЕМ!»</a:t>
            </a:r>
          </a:p>
          <a:p>
            <a:endParaRPr lang="ru-RU" b="1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6143636" y="3857628"/>
            <a:ext cx="1928826" cy="5000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Группа 10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Фон для презентации физкультура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 rot="10800000">
            <a:off x="-3" y="-4"/>
            <a:ext cx="9144001" cy="685800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142984"/>
            <a:ext cx="8229600" cy="2857520"/>
          </a:xfrm>
          <a:noFill/>
          <a:ln>
            <a:noFill/>
          </a:ln>
        </p:spPr>
        <p:txBody>
          <a:bodyPr>
            <a:normAutofit fontScale="90000"/>
          </a:bodyPr>
          <a:lstStyle/>
          <a:p>
            <a:pPr lvl="0" algn="l" fontAlgn="base">
              <a:spcAft>
                <a:spcPct val="0"/>
              </a:spcAft>
            </a:pPr>
            <a:r>
              <a:rPr lang="ru-RU" sz="2200" b="1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effectLst/>
                <a:latin typeface="Times New Roman" pitchFamily="18" charset="0"/>
                <a:cs typeface="Times New Roman" pitchFamily="18" charset="0"/>
              </a:rPr>
              <a:t>Цель: формирование представления детей о профессиях людей.</a:t>
            </a:r>
            <a:br>
              <a:rPr lang="ru-RU" sz="2200" b="1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effectLst/>
                <a:latin typeface="Times New Roman" pitchFamily="18" charset="0"/>
                <a:cs typeface="Times New Roman" pitchFamily="18" charset="0"/>
              </a:rPr>
              <a:t>Задачи:</a:t>
            </a:r>
            <a:r>
              <a:rPr lang="ru-RU" sz="22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200" i="1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effectLst/>
                <a:latin typeface="Times New Roman" pitchFamily="18" charset="0"/>
                <a:cs typeface="Times New Roman" pitchFamily="18" charset="0"/>
              </a:rPr>
              <a:t>Образовательные</a:t>
            </a:r>
            <a:r>
              <a:rPr lang="ru-RU" sz="22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effectLst/>
                <a:latin typeface="Times New Roman" pitchFamily="18" charset="0"/>
                <a:cs typeface="Times New Roman" pitchFamily="18" charset="0"/>
              </a:rPr>
              <a:t>Расширять представления детей о профессиях взрослых.</a:t>
            </a:r>
            <a:br>
              <a:rPr lang="ru-RU" sz="22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effectLst/>
                <a:latin typeface="Times New Roman" pitchFamily="18" charset="0"/>
                <a:cs typeface="Times New Roman" pitchFamily="18" charset="0"/>
              </a:rPr>
              <a:t>Формировать понимание их значимости в жизни людей.</a:t>
            </a:r>
            <a:br>
              <a:rPr lang="ru-RU" sz="22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200" i="1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effectLst/>
                <a:latin typeface="Times New Roman" pitchFamily="18" charset="0"/>
                <a:cs typeface="Times New Roman" pitchFamily="18" charset="0"/>
              </a:rPr>
              <a:t>Развивающие</a:t>
            </a:r>
            <a:r>
              <a:rPr lang="ru-RU" sz="22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effectLst/>
                <a:latin typeface="Times New Roman" pitchFamily="18" charset="0"/>
                <a:cs typeface="Times New Roman" pitchFamily="18" charset="0"/>
              </a:rPr>
              <a:t>Способствовать развитию связной речи детей, расширению словаря.</a:t>
            </a:r>
            <a:br>
              <a:rPr lang="ru-RU" sz="22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200" i="1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effectLst/>
                <a:latin typeface="Times New Roman" pitchFamily="18" charset="0"/>
                <a:cs typeface="Times New Roman" pitchFamily="18" charset="0"/>
              </a:rPr>
              <a:t>Воспитательные</a:t>
            </a:r>
            <a:r>
              <a:rPr lang="ru-RU" sz="22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effectLst/>
                <a:latin typeface="Times New Roman" pitchFamily="18" charset="0"/>
                <a:cs typeface="Times New Roman" pitchFamily="18" charset="0"/>
              </a:rPr>
              <a:t>Воспитывать уважение к людям разных профессий. </a:t>
            </a:r>
            <a:br>
              <a:rPr lang="ru-RU" sz="22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effectLst/>
                <a:latin typeface="Times New Roman" pitchFamily="18" charset="0"/>
                <a:cs typeface="Times New Roman" pitchFamily="18" charset="0"/>
              </a:rPr>
              <a:t>	</a:t>
            </a:r>
            <a:br>
              <a:rPr lang="ru-RU" sz="2000" b="1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n>
                <a:solidFill>
                  <a:schemeClr val="bg2">
                    <a:lumMod val="50000"/>
                  </a:schemeClr>
                </a:solidFill>
              </a:ln>
              <a:effectLst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8596" y="3857628"/>
            <a:ext cx="814393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	Создавая спектакль-игру по веселым сценариям разной степени сложности и продолжительности, знакомим детей с такими важными и интересными профессиями как повар, врач (доктор), полицейский, пожарный, парикмахер, программист, фермер, балерина и строитель. Дети узнают, какую пользу люди этих профессий приносят другим людям, в чем состоит их работа и какими орудиями труда они пользуются. Здесь дети не только актеры, но и зрители!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Фон для презентации физкультур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642942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ПОЛИЦЕЙСКИЙ</a:t>
            </a:r>
            <a:endParaRPr lang="ru-RU" sz="3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43116"/>
            <a:ext cx="3757610" cy="2643205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Если вы в беду попали,</a:t>
            </a:r>
          </a:p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Телефон 02 набрали.</a:t>
            </a:r>
          </a:p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 вам полиция придёт,</a:t>
            </a:r>
          </a:p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Всем поможет, всех спасёт.</a:t>
            </a:r>
          </a:p>
          <a:p>
            <a:endParaRPr lang="ru-RU" dirty="0"/>
          </a:p>
        </p:txBody>
      </p:sp>
      <p:pic>
        <p:nvPicPr>
          <p:cNvPr id="7" name="Рисунок 6" descr="Безопасность на дороге для малышей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14312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семья\Desktop\IMG_7130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9124" y="1500174"/>
            <a:ext cx="3857652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Фон для презентации физкультур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1142999" y="-1143001"/>
            <a:ext cx="6858001" cy="9144001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57224" y="1600200"/>
            <a:ext cx="3857652" cy="4525963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«Если вдруг беда случится,</a:t>
            </a:r>
          </a:p>
          <a:p>
            <a:pPr algn="ctr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где- то что- то загорится,</a:t>
            </a:r>
          </a:p>
          <a:p>
            <a:pPr algn="ctr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Там пожарный нужен срочно,</a:t>
            </a:r>
          </a:p>
          <a:p>
            <a:pPr algn="ctr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он погасит это точно,</a:t>
            </a:r>
          </a:p>
          <a:p>
            <a:pPr algn="ctr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Пожарный там, где 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есть беда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ctr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придёт на помощь он всегда.</a:t>
            </a:r>
          </a:p>
          <a:p>
            <a:pPr algn="ctr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 сомневаться нет причин,</a:t>
            </a:r>
          </a:p>
          <a:p>
            <a:pPr algn="ctr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пожарный – 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профессия </a:t>
            </a:r>
          </a:p>
          <a:p>
            <a:pPr algn="ctr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настоящих мужчин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!»</a:t>
            </a:r>
          </a:p>
          <a:p>
            <a:endParaRPr lang="ru-RU" dirty="0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642942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ПОЖАРНЫЙ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МБДОУ Детский сад № 187, Rused - Единая сеть образовательных учреждений.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91543" y="0"/>
            <a:ext cx="1852457" cy="197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семья\Desktop\IMG_7134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6314" y="2071678"/>
            <a:ext cx="3857652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Фон для презентации физкультур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400000" flipV="1">
            <a:off x="1143002" y="-1142999"/>
            <a:ext cx="6858002" cy="9143999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00562" y="2357429"/>
            <a:ext cx="4186238" cy="200026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Он лечит взрослых и детей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От гриппа, насморка и жара.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Спасает жизни всех людей,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 молодых, и старых.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642942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ВРАЧ (ДОКТОР)</a:t>
            </a:r>
            <a:endParaRPr lang="ru-RU" sz="32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Профессия врача в детских рисунках. Картинки доктора для садика.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6643702" y="4852879"/>
            <a:ext cx="1714512" cy="2005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Картинки врачей для детей в детский сад (45 шт.)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0" y="0"/>
            <a:ext cx="1476364" cy="186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семья\Desktop\IMG_7165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472" y="1857364"/>
            <a:ext cx="3857652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Фон для презентации физкультур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V="1">
            <a:off x="10" y="-6"/>
            <a:ext cx="9143989" cy="6858014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86314" y="2214554"/>
            <a:ext cx="4000528" cy="2714645"/>
          </a:xfrm>
        </p:spPr>
        <p:txBody>
          <a:bodyPr/>
          <a:lstStyle/>
          <a:p>
            <a:pPr algn="r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Дайте повару продукты:</a:t>
            </a:r>
          </a:p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Мясо птицы, сухофрукты,</a:t>
            </a:r>
          </a:p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Рис, картофель... И тогда</a:t>
            </a:r>
          </a:p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Ждёт вас вкусная еда.</a:t>
            </a:r>
          </a:p>
          <a:p>
            <a:pPr algn="r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857256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ПОВАР</a:t>
            </a:r>
            <a:endParaRPr lang="ru-RU" sz="3200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Конкурс Повар Kids | OK.RU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7286644" y="4857760"/>
            <a:ext cx="1857356" cy="200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семья\Desktop\IMG_7155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10" y="1714488"/>
            <a:ext cx="4071966" cy="4357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Фон для презентации физкультур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0800000" flipV="1">
            <a:off x="-13350" y="0"/>
            <a:ext cx="9164667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2285993"/>
            <a:ext cx="3929090" cy="2643206"/>
          </a:xfrm>
        </p:spPr>
        <p:txBody>
          <a:bodyPr>
            <a:normAutofit/>
          </a:bodyPr>
          <a:lstStyle/>
          <a:p>
            <a:pPr algn="r"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Дайте ножницы, расчёску,</a:t>
            </a:r>
          </a:p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Он вам сделает причёску.</a:t>
            </a:r>
          </a:p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Парикмахер непременно</a:t>
            </a:r>
          </a:p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Подстрижёт вас современно</a:t>
            </a:r>
          </a:p>
          <a:p>
            <a:endParaRPr lang="ru-RU" dirty="0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857256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ПАРИКМАХЕР</a:t>
            </a:r>
            <a:endParaRPr lang="ru-RU" sz="32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Мальчик парикмахер - картинка №11919 | Printonic.ru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723638" cy="2626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семья\Desktop\IMG_7164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6314" y="1714488"/>
            <a:ext cx="3857652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Фон для презентации физкультур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1142999" y="-1143001"/>
            <a:ext cx="6858001" cy="9144001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214942" y="2500307"/>
            <a:ext cx="3714776" cy="207170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век высоких технологий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Без программ не обойтись,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Программисты ежедневно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Легче делают нам жизнь!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917596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ПРОГРАММИСТ</a:t>
            </a:r>
            <a:endParaRPr lang="ru-RU" sz="3200" b="1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Двоичная система счисления (№2) | Уроки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29455" y="4714875"/>
            <a:ext cx="2214546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семья\Desktop\IMG_7144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2976" y="1714488"/>
            <a:ext cx="3857652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Фон для презентации физкультур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400000" flipV="1">
            <a:off x="1143003" y="-1143002"/>
            <a:ext cx="6858000" cy="9144004"/>
          </a:xfrm>
          <a:prstGeom prst="rect">
            <a:avLst/>
          </a:prstGeom>
          <a:noFill/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57200" y="500063"/>
            <a:ext cx="8229600" cy="917575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СТРОИТЕЛЬ</a:t>
            </a:r>
            <a:endParaRPr lang="ru-RU" sz="3200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86248" y="2285992"/>
            <a:ext cx="392909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Пусть не сердятся родители,</a:t>
            </a:r>
          </a:p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Что измажутся строители,</a:t>
            </a:r>
          </a:p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Потому что тот, кто строит,</a:t>
            </a:r>
          </a:p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Тот чего-нибудь да стоит!</a:t>
            </a:r>
          </a:p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 не важно, что пока</a:t>
            </a:r>
          </a:p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Этот домик из песка!</a:t>
            </a: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60" name="Picture 4" descr="Картинки строитель: распечатать или скачать бесплатно | Printonic.ru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785918" cy="2214554"/>
          </a:xfrm>
          <a:prstGeom prst="rect">
            <a:avLst/>
          </a:prstGeom>
          <a:noFill/>
        </p:spPr>
      </p:pic>
      <p:pic>
        <p:nvPicPr>
          <p:cNvPr id="7" name="Рисунок 6" descr="C:\Users\семья\Desktop\IMG_7152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472" y="2143116"/>
            <a:ext cx="3643338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Фон для презентации физкультур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0800000">
            <a:off x="-3" y="-3"/>
            <a:ext cx="9144001" cy="6858002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43116"/>
            <a:ext cx="3686172" cy="3983047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Балерина, балерина</a:t>
            </a:r>
          </a:p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Ах, как хороша!</a:t>
            </a:r>
          </a:p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белоснежной пелерине</a:t>
            </a:r>
          </a:p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Тонкая душа.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57200" y="785794"/>
            <a:ext cx="8229600" cy="857256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БАЛЕРИНА</a:t>
            </a:r>
            <a:endParaRPr lang="ru-RU" sz="3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4" name="Picture 2" descr="Идеи на тему «Балерина-картинка» (30) | балерины, маленькая балерина,  силуэт балерины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429133"/>
            <a:ext cx="2357422" cy="2428867"/>
          </a:xfrm>
          <a:prstGeom prst="rect">
            <a:avLst/>
          </a:prstGeom>
          <a:noFill/>
        </p:spPr>
      </p:pic>
      <p:pic>
        <p:nvPicPr>
          <p:cNvPr id="7" name="Рисунок 6" descr="C:\Users\семья\Desktop\IMG_714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00562" y="1857364"/>
            <a:ext cx="4000528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Фон для презентации физкультур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0800000" flipV="1">
            <a:off x="-5" y="0"/>
            <a:ext cx="9144001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0" y="2500306"/>
            <a:ext cx="4286280" cy="2000265"/>
          </a:xfrm>
        </p:spPr>
        <p:txBody>
          <a:bodyPr/>
          <a:lstStyle/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Есть у фермера хозяйство,</a:t>
            </a:r>
          </a:p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Держит фермер поросят.</a:t>
            </a:r>
          </a:p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Труд не терпит разгильдяйства </a:t>
            </a:r>
          </a:p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Знает каждый из ребят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endParaRPr lang="ru-RU" dirty="0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77472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ФЕРМЕР</a:t>
            </a:r>
            <a:endParaRPr lang="ru-RU" sz="32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2" name="Picture 4" descr="19.09.2018 г. Уборка урожая в Андреевской школе — МБОУ &quot;Андреевская средняя  школа&quot;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1528" y="0"/>
            <a:ext cx="2292472" cy="1643050"/>
          </a:xfrm>
          <a:prstGeom prst="rect">
            <a:avLst/>
          </a:prstGeom>
          <a:noFill/>
        </p:spPr>
      </p:pic>
      <p:pic>
        <p:nvPicPr>
          <p:cNvPr id="7" name="Рисунок 6" descr="C:\Users\семья\Desktop\IMG_7173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1500174"/>
            <a:ext cx="3857652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Фон для презентации детский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63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63888" y="548680"/>
            <a:ext cx="5122912" cy="936104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Все профессии нужны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Все профессии важны!</a:t>
            </a:r>
            <a:endParaRPr lang="ru-RU" sz="32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C:\Users\семья\Desktop\IMG_7177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1556792"/>
            <a:ext cx="6912768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857356" y="4357694"/>
            <a:ext cx="5143536" cy="9286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987953" y="4214818"/>
            <a:ext cx="4833368" cy="10715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643042" y="4398496"/>
            <a:ext cx="542928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Каждый делу верно служит,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Чтоб было лучше жить</a:t>
            </a:r>
            <a:r>
              <a:rPr lang="ru-RU" sz="32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3200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Фон для презентации детский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63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00298" y="2285993"/>
            <a:ext cx="4643470" cy="1500197"/>
          </a:xfrm>
        </p:spPr>
        <p:txBody>
          <a:bodyPr/>
          <a:lstStyle/>
          <a:p>
            <a:pPr algn="ctr">
              <a:buNone/>
            </a:pPr>
            <a:r>
              <a:rPr lang="ru-RU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СПАСИБО </a:t>
            </a:r>
          </a:p>
          <a:p>
            <a:pPr algn="ctr">
              <a:buNone/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 ВНИМАНИЕ!</a:t>
            </a:r>
            <a:endParaRPr lang="ru-RU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</TotalTime>
  <Words>222</Words>
  <Application>Microsoft Office PowerPoint</Application>
  <PresentationFormat>Экран (4:3)</PresentationFormat>
  <Paragraphs>67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Calibri</vt:lpstr>
      <vt:lpstr>Times New Roman</vt:lpstr>
      <vt:lpstr>Тема Office</vt:lpstr>
      <vt:lpstr>Муниципальное бюджетное дошкольное образовательное учреждение «Детский сад № 458 г.Челябинска»</vt:lpstr>
      <vt:lpstr> Цель: формирование представления детей о профессиях людей.  Задачи: Образовательные Расширять представления детей о профессиях взрослых. Формировать понимание их значимости в жизни людей. Развивающие Способствовать развитию связной речи детей, расширению словаря. Воспитательные Воспитывать уважение к людям разных профессий.     </vt:lpstr>
      <vt:lpstr>ПОЛИЦЕЙСКИЙ</vt:lpstr>
      <vt:lpstr>ПОЖАРНЫЙ</vt:lpstr>
      <vt:lpstr>ВРАЧ (ДОКТОР)</vt:lpstr>
      <vt:lpstr>ПОВАР</vt:lpstr>
      <vt:lpstr>ПАРИКМАХЕР</vt:lpstr>
      <vt:lpstr>ПРОГРАММИСТ</vt:lpstr>
      <vt:lpstr>СТРОИТЕЛЬ</vt:lpstr>
      <vt:lpstr>БАЛЕРИНА</vt:lpstr>
      <vt:lpstr>ФЕРМЕР</vt:lpstr>
      <vt:lpstr>Все профессии нужны Все профессии важны!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семья</dc:creator>
  <cp:lastModifiedBy>User</cp:lastModifiedBy>
  <cp:revision>28</cp:revision>
  <dcterms:created xsi:type="dcterms:W3CDTF">2022-03-23T16:34:07Z</dcterms:created>
  <dcterms:modified xsi:type="dcterms:W3CDTF">2022-03-25T03:48:01Z</dcterms:modified>
</cp:coreProperties>
</file>