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58" r:id="rId4"/>
    <p:sldId id="275" r:id="rId5"/>
    <p:sldId id="277" r:id="rId6"/>
    <p:sldId id="271" r:id="rId7"/>
    <p:sldId id="278" r:id="rId8"/>
    <p:sldId id="272" r:id="rId9"/>
    <p:sldId id="265" r:id="rId10"/>
    <p:sldId id="268" r:id="rId11"/>
    <p:sldId id="273" r:id="rId12"/>
    <p:sldId id="283" r:id="rId13"/>
    <p:sldId id="28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72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1-02/thumbs/1612669822_3-p-fon-dlya-russkoi-narodnoi-skazki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«Детский сад № 458 г.Челябинска»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  </a:t>
            </a:r>
          </a:p>
          <a:p>
            <a:pPr algn="ctr">
              <a:buNone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Дидактическое пособие «Теремок сказок»</a:t>
            </a:r>
          </a:p>
          <a:p>
            <a:pPr algn="ctr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для детей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среднего и старшего дошкольного возраста </a:t>
            </a:r>
          </a:p>
          <a:p>
            <a:pPr algn="ctr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/>
              <a:t>                                                         </a:t>
            </a: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Выполнила:     </a:t>
            </a:r>
          </a:p>
          <a:p>
            <a:pPr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Липина Елена Александровна</a:t>
            </a:r>
          </a:p>
          <a:p>
            <a:pPr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воспитатель высшей кв. категории</a:t>
            </a:r>
          </a:p>
          <a:p>
            <a:pPr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МБДОУ «ДС № 458 г. Челябинска»</a:t>
            </a:r>
          </a:p>
          <a:p>
            <a:pPr>
              <a:buNone/>
              <a:tabLst>
                <a:tab pos="4837113" algn="l"/>
              </a:tabLst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Калининский район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rot.info/uploads/posts/2021-02/thumbs/1612669822_3-p-fon-dlya-russkoi-narodnoi-skazki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85878" y="-1085878"/>
            <a:ext cx="6972243" cy="91440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71504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Дидактическая игра «Теремок сказок»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58204" cy="4768865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Font typeface="Wingdings" pitchFamily="2" charset="2"/>
              <a:buChar char="v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формировать умение правильно составлять в речи развернутые, законченные, композиционно и грамматически оформленные, смысловые и эмоциональные высказывания, состоящие из логически связанных предложений.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закреплять знания о русских народных сказках, рассказах, сказаниях и др. (устанавливать причинно – следственные связи в сюжете, в правильной последовательности располагать картинки,  правильно оценивать поступки персонажей);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закреплять и  систематизировать знаний детей в формировании математических представлений (геометрические фигуры, навыки счета, цифры,  сравнение групп предметов);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развивать умение пересказывать пройденный материал (например, знакомую сказку), используя в речи сложносочиненные и сложноподчиненные предложения, расширять индивидуальный словарь, речевые навыки, грамматические и лексические нормы общения);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воспитывать любовь к литературным жанрам, жанрам эпоса: сказка, рассказ, басня, поэмы и др.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rot.info/uploads/posts/2021-02/thumbs/1613591726_5-p-fon-russkie-skazki-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03648" y="285728"/>
            <a:ext cx="6768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Дидактическая</a:t>
            </a:r>
            <a:r>
              <a:rPr kumimoji="0" lang="ru-RU" sz="2400" b="1" i="0" u="none" strike="noStrike" cap="none" normalizeH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игра «Теремок сказок»</a:t>
            </a:r>
            <a:endParaRPr kumimoji="0" lang="ru-RU" sz="2400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714884"/>
            <a:ext cx="49292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C:\Users\семья\Desktop\Публик дид игры\Отред. фото\гл фото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142984"/>
            <a:ext cx="7500990" cy="521497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5508104" y="3429000"/>
            <a:ext cx="3635896" cy="50006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45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1-02/thumbs/1613591695_15-p-fon-russkie-skazki-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571480"/>
            <a:ext cx="4286280" cy="84615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Русская народная сказка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«Колобок»</a:t>
            </a:r>
          </a:p>
        </p:txBody>
      </p:sp>
      <p:pic>
        <p:nvPicPr>
          <p:cNvPr id="9" name="Содержимое 8" descr="E:\Д. игра Терем скозок\Публик дид игры\Фото\IMG_6479 (2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571612"/>
            <a:ext cx="692948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krot.info/uploads/posts/2021-02/thumbs/1613591683_21-p-fon-russkie-skazki-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428604"/>
            <a:ext cx="5072098" cy="78581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Русская народная сказка  </a:t>
            </a:r>
            <a:b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«Колобок»</a:t>
            </a:r>
          </a:p>
        </p:txBody>
      </p:sp>
      <p:pic>
        <p:nvPicPr>
          <p:cNvPr id="5" name="Содержимое 6" descr="E:\Д. игра Терем скозок\Публик дид игры\Фото\IMG_6478 (2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214422"/>
            <a:ext cx="692945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krot.info/uploads/posts/2021-02/thumbs/1613591692_9-p-fon-russkie-skazki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2254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Русская народная сказка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«Репка»</a:t>
            </a:r>
            <a:endParaRPr lang="ru-RU" sz="2400" b="1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638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Содержимое 9" descr="E:\Д. игра Терем скозок\Публик дид игры\Фото\IMG_6475 (2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664373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rot.info/uploads/posts/2021-02/thumbs/1613591692_9-p-fon-russkie-skazki-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357166"/>
            <a:ext cx="6500858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Русская народная сказка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«Репка»</a:t>
            </a:r>
            <a:endParaRPr lang="ru-RU" sz="2400" dirty="0"/>
          </a:p>
        </p:txBody>
      </p:sp>
      <p:pic>
        <p:nvPicPr>
          <p:cNvPr id="4" name="Содержимое 3" descr="C:\Users\семья\Desktop\Публик дид игры\Отред. фото\IMG_6480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285860"/>
            <a:ext cx="6786610" cy="49292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krot.info/uploads/posts/2021-02/thumbs/1613591684_31-p-fon-russkie-skazki-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43692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Русская народная сказка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«Теремок»</a:t>
            </a:r>
            <a:endParaRPr lang="ru-RU" sz="2400" b="1" dirty="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571472" y="1142985"/>
            <a:ext cx="55007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E:\Д. игра Терем скозок\Публик дид игры\Фото\IMG_6483 (2)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700092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rot.info/uploads/posts/2020-01/thumbs/1579632322_13-p-skazochnie-foni-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57166"/>
            <a:ext cx="4572032" cy="92869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Русская народная сказка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«Теремок»</a:t>
            </a:r>
          </a:p>
        </p:txBody>
      </p:sp>
      <p:pic>
        <p:nvPicPr>
          <p:cNvPr id="8" name="Содержимое 7" descr="C:\Users\семья\Desktop\Фото доп\IMG_65666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428736"/>
            <a:ext cx="742955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rot.info/uploads/posts/2020-01/thumbs/1579632327_12-p-skazochnie-foni-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7929618" cy="107157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Возможность  использования  пособия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детьми старшего возраста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357562"/>
            <a:ext cx="8143932" cy="30718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</a:p>
          <a:p>
            <a:pPr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1928802"/>
            <a:ext cx="45005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00298" y="1357298"/>
            <a:ext cx="442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«Уральские сказы П.П. Бажова»</a:t>
            </a:r>
            <a:endParaRPr lang="ru-RU" sz="2000" dirty="0"/>
          </a:p>
        </p:txBody>
      </p:sp>
      <p:pic>
        <p:nvPicPr>
          <p:cNvPr id="8" name="Рисунок 7" descr="C:\Users\семья\Desktop\Фото доп\IMG_656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785926"/>
            <a:ext cx="635798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Фон детский сказочны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«Выложи правильную последовательность сказки»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28735"/>
            <a:ext cx="3971924" cy="1000133"/>
          </a:xfrm>
        </p:spPr>
        <p:txBody>
          <a:bodyPr>
            <a:noAutofit/>
          </a:bodyPr>
          <a:lstStyle/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000100" y="1214422"/>
            <a:ext cx="7143801" cy="57150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Д.Н.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Мамина-Сибиряка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«Сказка про храброго зайца…»</a:t>
            </a:r>
          </a:p>
        </p:txBody>
      </p:sp>
      <p:pic>
        <p:nvPicPr>
          <p:cNvPr id="1026" name="Picture 2" descr="C:\Users\семья\Desktop\Фото доп\IMG_6563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928802"/>
            <a:ext cx="6215106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anichkov.ru/page/news050620skazki/uploads/%D0%BF%D1%83%D1%88%D0%BA%D0%B8%D0%B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3143272" cy="1143000"/>
          </a:xfrm>
        </p:spPr>
        <p:txBody>
          <a:bodyPr>
            <a:normAutofit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«Лишняя сказка» </a:t>
            </a:r>
            <a:br>
              <a:rPr lang="ru-RU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Сказки А.С.Пушкина</a:t>
            </a:r>
            <a:endParaRPr lang="ru-RU" sz="2200" dirty="0"/>
          </a:p>
        </p:txBody>
      </p:sp>
      <p:pic>
        <p:nvPicPr>
          <p:cNvPr id="5" name="Picture 2" descr="C:\Users\семья\Desktop\Фото доп\IMG_656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643050"/>
            <a:ext cx="6643734" cy="4811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rot.info/uploads/posts/2021-02/thumbs/1613591694_3-p-fon-russkie-skazki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«Теремок сказок»</a:t>
            </a:r>
          </a:p>
        </p:txBody>
      </p:sp>
      <p:pic>
        <p:nvPicPr>
          <p:cNvPr id="3074" name="Picture 2" descr="C:\Users\семья\Desktop\Фото доп\IMG_6567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357298"/>
            <a:ext cx="7072362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ot.info/uploads/posts/2020-01/thumbs/1579632316_34-p-skazochnie-foni-1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600200"/>
            <a:ext cx="742955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Дидактическая игра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это сложное, многогранное явление.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дидактической игре происходит не только усвоение знаний, умений, формирование навыков, но и развиваются все психические процессы  и эмоционально-волевая сфера детей.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Дидактическая игра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помогает сделать учебный материал увлекательным, создать радостное совместное рабочее настроение.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3714752"/>
            <a:ext cx="68580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362</Words>
  <Application>Microsoft Office PowerPoint</Application>
  <PresentationFormat>Экран (4:3)</PresentationFormat>
  <Paragraphs>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Муниципальное бюджетное дошкольное образовательное учреждение «Детский сад № 458 г.Челябинска»</vt:lpstr>
      <vt:lpstr>Дидактическая игра «Теремок сказок» </vt:lpstr>
      <vt:lpstr>Презентация PowerPoint</vt:lpstr>
      <vt:lpstr>Русская народная сказка   «Колобок»</vt:lpstr>
      <vt:lpstr>Русская народная сказка   «Колобок»</vt:lpstr>
      <vt:lpstr>Русская народная сказка  «Репка»</vt:lpstr>
      <vt:lpstr>Русская народная сказка  «Репка»</vt:lpstr>
      <vt:lpstr>Русская народная сказка  «Теремок»</vt:lpstr>
      <vt:lpstr>Русская народная сказка  «Теремок»</vt:lpstr>
      <vt:lpstr>Возможность  использования  пособия  детьми старшего возраста</vt:lpstr>
      <vt:lpstr> «Выложи правильную последовательность сказки»</vt:lpstr>
      <vt:lpstr>«Лишняя сказка»  Сказки А.С.Пушкина</vt:lpstr>
      <vt:lpstr>«Теремок сказок»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АОГ</dc:creator>
  <cp:lastModifiedBy>Пользователь</cp:lastModifiedBy>
  <cp:revision>102</cp:revision>
  <dcterms:created xsi:type="dcterms:W3CDTF">2022-01-16T13:27:05Z</dcterms:created>
  <dcterms:modified xsi:type="dcterms:W3CDTF">2026-09-19T19:38:15Z</dcterms:modified>
</cp:coreProperties>
</file>